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4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2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9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9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99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5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3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4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7660C-D66A-4AA2-A51E-C7A2E256B79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54E8F-F8E4-42C8-9F49-CF34B736C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2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9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123825"/>
            <a:ext cx="309562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575" y="105465"/>
            <a:ext cx="8310132" cy="669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63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Rochester Medical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Claybaugh, Melissa</dc:creator>
  <cp:lastModifiedBy>Claybaugh, Melissa</cp:lastModifiedBy>
  <cp:revision>1</cp:revision>
  <dcterms:created xsi:type="dcterms:W3CDTF">2018-12-06T17:14:11Z</dcterms:created>
  <dcterms:modified xsi:type="dcterms:W3CDTF">2018-12-06T17:14:27Z</dcterms:modified>
</cp:coreProperties>
</file>